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September 24,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September 24,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R</a:t>
            </a:r>
            <a:r>
              <a:rPr lang="fr-FR" dirty="0" smtClean="0"/>
              <a:t>évision des adjectifs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r</a:t>
            </a:r>
            <a:r>
              <a:rPr lang="fr-FR" dirty="0" smtClean="0"/>
              <a:t>éguliers  et  irréguliers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9484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des chaussures / beau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des belles chaussures</a:t>
            </a:r>
          </a:p>
        </p:txBody>
      </p:sp>
    </p:spTree>
    <p:extLst>
      <p:ext uri="{BB962C8B-B14F-4D97-AF65-F5344CB8AC3E}">
        <p14:creationId xmlns:p14="http://schemas.microsoft.com/office/powerpoint/2010/main" val="32560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des chaussures / beau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des belles chaussures</a:t>
            </a:r>
          </a:p>
        </p:txBody>
      </p:sp>
    </p:spTree>
    <p:extLst>
      <p:ext uri="{BB962C8B-B14F-4D97-AF65-F5344CB8AC3E}">
        <p14:creationId xmlns:p14="http://schemas.microsoft.com/office/powerpoint/2010/main" val="437471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</a:t>
            </a:r>
            <a:r>
              <a:rPr lang="fr-FR" sz="3600" dirty="0" smtClean="0"/>
              <a:t>élève </a:t>
            </a:r>
            <a:r>
              <a:rPr lang="fr-FR" sz="3600" dirty="0" smtClean="0"/>
              <a:t>/ heureux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</a:t>
            </a:r>
            <a:r>
              <a:rPr lang="fr-FR" sz="5400" dirty="0" smtClean="0"/>
              <a:t>élève heureuse</a:t>
            </a:r>
            <a:endParaRPr lang="fr-FR" sz="5400" dirty="0" smtClean="0"/>
          </a:p>
        </p:txBody>
      </p:sp>
    </p:spTree>
    <p:extLst>
      <p:ext uri="{BB962C8B-B14F-4D97-AF65-F5344CB8AC3E}">
        <p14:creationId xmlns:p14="http://schemas.microsoft.com/office/powerpoint/2010/main" val="3066101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des notes / mauvais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des mauvaises notes</a:t>
            </a:r>
          </a:p>
        </p:txBody>
      </p:sp>
      <p:sp>
        <p:nvSpPr>
          <p:cNvPr id="4" name="SMARTINK"/>
          <p:cNvSpPr/>
          <p:nvPr/>
        </p:nvSpPr>
        <p:spPr>
          <a:xfrm>
            <a:off x="2901950" y="1607820"/>
            <a:ext cx="384811" cy="26671"/>
          </a:xfrm>
          <a:custGeom>
            <a:avLst/>
            <a:gdLst/>
            <a:ahLst/>
            <a:cxnLst/>
            <a:rect l="0" t="0" r="0" b="0"/>
            <a:pathLst>
              <a:path w="384811" h="26671">
                <a:moveTo>
                  <a:pt x="62230" y="26670"/>
                </a:moveTo>
                <a:lnTo>
                  <a:pt x="97790" y="26670"/>
                </a:lnTo>
                <a:lnTo>
                  <a:pt x="125730" y="17780"/>
                </a:lnTo>
                <a:lnTo>
                  <a:pt x="170180" y="17780"/>
                </a:lnTo>
                <a:lnTo>
                  <a:pt x="205740" y="17780"/>
                </a:lnTo>
                <a:lnTo>
                  <a:pt x="250190" y="8890"/>
                </a:lnTo>
                <a:lnTo>
                  <a:pt x="294640" y="8890"/>
                </a:lnTo>
                <a:lnTo>
                  <a:pt x="339090" y="8890"/>
                </a:lnTo>
                <a:lnTo>
                  <a:pt x="365760" y="8890"/>
                </a:lnTo>
                <a:lnTo>
                  <a:pt x="339090" y="0"/>
                </a:lnTo>
                <a:lnTo>
                  <a:pt x="303530" y="0"/>
                </a:lnTo>
                <a:lnTo>
                  <a:pt x="267970" y="0"/>
                </a:lnTo>
                <a:lnTo>
                  <a:pt x="232410" y="0"/>
                </a:lnTo>
                <a:lnTo>
                  <a:pt x="196850" y="0"/>
                </a:lnTo>
                <a:lnTo>
                  <a:pt x="161290" y="0"/>
                </a:lnTo>
                <a:lnTo>
                  <a:pt x="125730" y="0"/>
                </a:lnTo>
                <a:lnTo>
                  <a:pt x="88900" y="0"/>
                </a:lnTo>
                <a:lnTo>
                  <a:pt x="62230" y="8890"/>
                </a:lnTo>
                <a:lnTo>
                  <a:pt x="35560" y="8890"/>
                </a:lnTo>
                <a:lnTo>
                  <a:pt x="0" y="17780"/>
                </a:lnTo>
                <a:lnTo>
                  <a:pt x="35560" y="17780"/>
                </a:lnTo>
                <a:lnTo>
                  <a:pt x="71120" y="17780"/>
                </a:lnTo>
                <a:lnTo>
                  <a:pt x="107950" y="17780"/>
                </a:lnTo>
                <a:lnTo>
                  <a:pt x="143510" y="17780"/>
                </a:lnTo>
                <a:lnTo>
                  <a:pt x="187960" y="17780"/>
                </a:lnTo>
                <a:lnTo>
                  <a:pt x="223520" y="17780"/>
                </a:lnTo>
                <a:lnTo>
                  <a:pt x="259080" y="17780"/>
                </a:lnTo>
                <a:lnTo>
                  <a:pt x="303530" y="17780"/>
                </a:lnTo>
                <a:lnTo>
                  <a:pt x="339090" y="17780"/>
                </a:lnTo>
                <a:lnTo>
                  <a:pt x="384810" y="17780"/>
                </a:lnTo>
                <a:lnTo>
                  <a:pt x="365760" y="17780"/>
                </a:lnTo>
                <a:lnTo>
                  <a:pt x="330200" y="8890"/>
                </a:lnTo>
                <a:lnTo>
                  <a:pt x="303530" y="8890"/>
                </a:lnTo>
                <a:lnTo>
                  <a:pt x="267970" y="8890"/>
                </a:lnTo>
                <a:lnTo>
                  <a:pt x="232410" y="8890"/>
                </a:lnTo>
                <a:lnTo>
                  <a:pt x="187960" y="8890"/>
                </a:lnTo>
                <a:lnTo>
                  <a:pt x="152400" y="8890"/>
                </a:lnTo>
                <a:lnTo>
                  <a:pt x="116840" y="8890"/>
                </a:lnTo>
                <a:lnTo>
                  <a:pt x="80010" y="8890"/>
                </a:lnTo>
                <a:lnTo>
                  <a:pt x="53340" y="8890"/>
                </a:lnTo>
                <a:lnTo>
                  <a:pt x="17780" y="8890"/>
                </a:lnTo>
                <a:lnTo>
                  <a:pt x="71120" y="8890"/>
                </a:lnTo>
                <a:lnTo>
                  <a:pt x="80010" y="8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MARTINK"/>
          <p:cNvSpPr/>
          <p:nvPr/>
        </p:nvSpPr>
        <p:spPr>
          <a:xfrm>
            <a:off x="4080510" y="1581150"/>
            <a:ext cx="411481" cy="26671"/>
          </a:xfrm>
          <a:custGeom>
            <a:avLst/>
            <a:gdLst/>
            <a:ahLst/>
            <a:cxnLst/>
            <a:rect l="0" t="0" r="0" b="0"/>
            <a:pathLst>
              <a:path w="411481" h="26671">
                <a:moveTo>
                  <a:pt x="411480" y="17780"/>
                </a:moveTo>
                <a:lnTo>
                  <a:pt x="393700" y="8890"/>
                </a:lnTo>
                <a:lnTo>
                  <a:pt x="358140" y="8890"/>
                </a:lnTo>
                <a:lnTo>
                  <a:pt x="321310" y="8890"/>
                </a:lnTo>
                <a:lnTo>
                  <a:pt x="285750" y="8890"/>
                </a:lnTo>
                <a:lnTo>
                  <a:pt x="241300" y="8890"/>
                </a:lnTo>
                <a:lnTo>
                  <a:pt x="196850" y="8890"/>
                </a:lnTo>
                <a:lnTo>
                  <a:pt x="152400" y="8890"/>
                </a:lnTo>
                <a:lnTo>
                  <a:pt x="116840" y="8890"/>
                </a:lnTo>
                <a:lnTo>
                  <a:pt x="81280" y="8890"/>
                </a:lnTo>
                <a:lnTo>
                  <a:pt x="44450" y="17780"/>
                </a:lnTo>
                <a:lnTo>
                  <a:pt x="17780" y="17780"/>
                </a:lnTo>
                <a:lnTo>
                  <a:pt x="62230" y="17780"/>
                </a:lnTo>
                <a:lnTo>
                  <a:pt x="99060" y="17780"/>
                </a:lnTo>
                <a:lnTo>
                  <a:pt x="134620" y="17780"/>
                </a:lnTo>
                <a:lnTo>
                  <a:pt x="170180" y="17780"/>
                </a:lnTo>
                <a:lnTo>
                  <a:pt x="205740" y="17780"/>
                </a:lnTo>
                <a:lnTo>
                  <a:pt x="241300" y="26670"/>
                </a:lnTo>
                <a:lnTo>
                  <a:pt x="276860" y="26670"/>
                </a:lnTo>
                <a:lnTo>
                  <a:pt x="312420" y="26670"/>
                </a:lnTo>
                <a:lnTo>
                  <a:pt x="358140" y="26670"/>
                </a:lnTo>
                <a:lnTo>
                  <a:pt x="384810" y="26670"/>
                </a:lnTo>
                <a:lnTo>
                  <a:pt x="349250" y="17780"/>
                </a:lnTo>
                <a:lnTo>
                  <a:pt x="312420" y="8890"/>
                </a:lnTo>
                <a:lnTo>
                  <a:pt x="267970" y="8890"/>
                </a:lnTo>
                <a:lnTo>
                  <a:pt x="232410" y="0"/>
                </a:lnTo>
                <a:lnTo>
                  <a:pt x="214630" y="0"/>
                </a:lnTo>
                <a:lnTo>
                  <a:pt x="179070" y="0"/>
                </a:lnTo>
                <a:lnTo>
                  <a:pt x="134620" y="0"/>
                </a:lnTo>
                <a:lnTo>
                  <a:pt x="99060" y="0"/>
                </a:lnTo>
                <a:lnTo>
                  <a:pt x="53340" y="0"/>
                </a:lnTo>
                <a:lnTo>
                  <a:pt x="17780" y="8890"/>
                </a:lnTo>
                <a:lnTo>
                  <a:pt x="0" y="8890"/>
                </a:lnTo>
                <a:lnTo>
                  <a:pt x="44450" y="8890"/>
                </a:lnTo>
                <a:lnTo>
                  <a:pt x="81280" y="8890"/>
                </a:lnTo>
                <a:lnTo>
                  <a:pt x="116840" y="8890"/>
                </a:lnTo>
                <a:lnTo>
                  <a:pt x="152400" y="8890"/>
                </a:lnTo>
                <a:lnTo>
                  <a:pt x="196850" y="8890"/>
                </a:lnTo>
                <a:lnTo>
                  <a:pt x="241300" y="8890"/>
                </a:lnTo>
                <a:lnTo>
                  <a:pt x="276860" y="17780"/>
                </a:lnTo>
                <a:lnTo>
                  <a:pt x="312420" y="17780"/>
                </a:lnTo>
                <a:lnTo>
                  <a:pt x="339090" y="17780"/>
                </a:lnTo>
                <a:lnTo>
                  <a:pt x="384810" y="17780"/>
                </a:lnTo>
                <a:lnTo>
                  <a:pt x="411480" y="17780"/>
                </a:lnTo>
                <a:lnTo>
                  <a:pt x="384810" y="17780"/>
                </a:lnTo>
                <a:lnTo>
                  <a:pt x="349250" y="17780"/>
                </a:lnTo>
                <a:lnTo>
                  <a:pt x="330200" y="17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MARTINK"/>
          <p:cNvSpPr/>
          <p:nvPr/>
        </p:nvSpPr>
        <p:spPr>
          <a:xfrm>
            <a:off x="2026920" y="3178810"/>
            <a:ext cx="580391" cy="62231"/>
          </a:xfrm>
          <a:custGeom>
            <a:avLst/>
            <a:gdLst/>
            <a:ahLst/>
            <a:cxnLst/>
            <a:rect l="0" t="0" r="0" b="0"/>
            <a:pathLst>
              <a:path w="580391" h="62231">
                <a:moveTo>
                  <a:pt x="535940" y="8890"/>
                </a:moveTo>
                <a:lnTo>
                  <a:pt x="518160" y="0"/>
                </a:lnTo>
                <a:lnTo>
                  <a:pt x="482600" y="0"/>
                </a:lnTo>
                <a:lnTo>
                  <a:pt x="447040" y="0"/>
                </a:lnTo>
                <a:lnTo>
                  <a:pt x="411480" y="0"/>
                </a:lnTo>
                <a:lnTo>
                  <a:pt x="365760" y="0"/>
                </a:lnTo>
                <a:lnTo>
                  <a:pt x="330200" y="0"/>
                </a:lnTo>
                <a:lnTo>
                  <a:pt x="285750" y="0"/>
                </a:lnTo>
                <a:lnTo>
                  <a:pt x="250190" y="0"/>
                </a:lnTo>
                <a:lnTo>
                  <a:pt x="214630" y="0"/>
                </a:lnTo>
                <a:lnTo>
                  <a:pt x="179070" y="0"/>
                </a:lnTo>
                <a:lnTo>
                  <a:pt x="143510" y="8890"/>
                </a:lnTo>
                <a:lnTo>
                  <a:pt x="106680" y="8890"/>
                </a:lnTo>
                <a:lnTo>
                  <a:pt x="71120" y="17780"/>
                </a:lnTo>
                <a:lnTo>
                  <a:pt x="35560" y="17780"/>
                </a:lnTo>
                <a:lnTo>
                  <a:pt x="0" y="26670"/>
                </a:lnTo>
                <a:lnTo>
                  <a:pt x="35560" y="35560"/>
                </a:lnTo>
                <a:lnTo>
                  <a:pt x="71120" y="35560"/>
                </a:lnTo>
                <a:lnTo>
                  <a:pt x="106680" y="35560"/>
                </a:lnTo>
                <a:lnTo>
                  <a:pt x="143510" y="35560"/>
                </a:lnTo>
                <a:lnTo>
                  <a:pt x="179070" y="35560"/>
                </a:lnTo>
                <a:lnTo>
                  <a:pt x="214630" y="44450"/>
                </a:lnTo>
                <a:lnTo>
                  <a:pt x="259080" y="44450"/>
                </a:lnTo>
                <a:lnTo>
                  <a:pt x="294640" y="44450"/>
                </a:lnTo>
                <a:lnTo>
                  <a:pt x="321310" y="44450"/>
                </a:lnTo>
                <a:lnTo>
                  <a:pt x="356870" y="44450"/>
                </a:lnTo>
                <a:lnTo>
                  <a:pt x="392430" y="44450"/>
                </a:lnTo>
                <a:lnTo>
                  <a:pt x="429260" y="53340"/>
                </a:lnTo>
                <a:lnTo>
                  <a:pt x="464820" y="53340"/>
                </a:lnTo>
                <a:lnTo>
                  <a:pt x="500380" y="62230"/>
                </a:lnTo>
                <a:lnTo>
                  <a:pt x="535940" y="62230"/>
                </a:lnTo>
                <a:lnTo>
                  <a:pt x="580390" y="62230"/>
                </a:lnTo>
                <a:lnTo>
                  <a:pt x="562610" y="53340"/>
                </a:lnTo>
                <a:lnTo>
                  <a:pt x="527050" y="53340"/>
                </a:lnTo>
                <a:lnTo>
                  <a:pt x="482600" y="44450"/>
                </a:lnTo>
                <a:lnTo>
                  <a:pt x="447040" y="35560"/>
                </a:lnTo>
                <a:lnTo>
                  <a:pt x="411480" y="35560"/>
                </a:lnTo>
                <a:lnTo>
                  <a:pt x="374650" y="35560"/>
                </a:lnTo>
                <a:lnTo>
                  <a:pt x="330200" y="26670"/>
                </a:lnTo>
                <a:lnTo>
                  <a:pt x="285750" y="26670"/>
                </a:lnTo>
                <a:lnTo>
                  <a:pt x="250190" y="26670"/>
                </a:lnTo>
                <a:lnTo>
                  <a:pt x="205740" y="17780"/>
                </a:lnTo>
                <a:lnTo>
                  <a:pt x="170180" y="17780"/>
                </a:lnTo>
                <a:lnTo>
                  <a:pt x="125730" y="17780"/>
                </a:lnTo>
                <a:lnTo>
                  <a:pt x="88900" y="17780"/>
                </a:lnTo>
                <a:lnTo>
                  <a:pt x="44450" y="17780"/>
                </a:lnTo>
                <a:lnTo>
                  <a:pt x="62230" y="8890"/>
                </a:lnTo>
                <a:lnTo>
                  <a:pt x="97790" y="8890"/>
                </a:lnTo>
                <a:lnTo>
                  <a:pt x="134620" y="8890"/>
                </a:lnTo>
                <a:lnTo>
                  <a:pt x="161290" y="0"/>
                </a:lnTo>
                <a:lnTo>
                  <a:pt x="196850" y="0"/>
                </a:lnTo>
                <a:lnTo>
                  <a:pt x="241300" y="0"/>
                </a:lnTo>
                <a:lnTo>
                  <a:pt x="276860" y="0"/>
                </a:lnTo>
                <a:lnTo>
                  <a:pt x="321310" y="0"/>
                </a:lnTo>
                <a:lnTo>
                  <a:pt x="356870" y="0"/>
                </a:lnTo>
                <a:lnTo>
                  <a:pt x="392430" y="0"/>
                </a:lnTo>
                <a:lnTo>
                  <a:pt x="420370" y="8890"/>
                </a:lnTo>
                <a:lnTo>
                  <a:pt x="455930" y="8890"/>
                </a:lnTo>
                <a:lnTo>
                  <a:pt x="491490" y="17780"/>
                </a:lnTo>
                <a:lnTo>
                  <a:pt x="518160" y="35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MARTINK"/>
          <p:cNvSpPr/>
          <p:nvPr/>
        </p:nvSpPr>
        <p:spPr>
          <a:xfrm>
            <a:off x="5161280" y="3169920"/>
            <a:ext cx="695961" cy="44451"/>
          </a:xfrm>
          <a:custGeom>
            <a:avLst/>
            <a:gdLst/>
            <a:ahLst/>
            <a:cxnLst/>
            <a:rect l="0" t="0" r="0" b="0"/>
            <a:pathLst>
              <a:path w="695961" h="44451">
                <a:moveTo>
                  <a:pt x="624840" y="17780"/>
                </a:moveTo>
                <a:lnTo>
                  <a:pt x="589280" y="8890"/>
                </a:lnTo>
                <a:lnTo>
                  <a:pt x="571500" y="0"/>
                </a:lnTo>
                <a:lnTo>
                  <a:pt x="553720" y="0"/>
                </a:lnTo>
                <a:lnTo>
                  <a:pt x="509270" y="0"/>
                </a:lnTo>
                <a:lnTo>
                  <a:pt x="473710" y="0"/>
                </a:lnTo>
                <a:lnTo>
                  <a:pt x="438150" y="0"/>
                </a:lnTo>
                <a:lnTo>
                  <a:pt x="392430" y="0"/>
                </a:lnTo>
                <a:lnTo>
                  <a:pt x="356870" y="0"/>
                </a:lnTo>
                <a:lnTo>
                  <a:pt x="321310" y="0"/>
                </a:lnTo>
                <a:lnTo>
                  <a:pt x="276860" y="0"/>
                </a:lnTo>
                <a:lnTo>
                  <a:pt x="232410" y="0"/>
                </a:lnTo>
                <a:lnTo>
                  <a:pt x="205740" y="8890"/>
                </a:lnTo>
                <a:lnTo>
                  <a:pt x="161290" y="8890"/>
                </a:lnTo>
                <a:lnTo>
                  <a:pt x="115570" y="8890"/>
                </a:lnTo>
                <a:lnTo>
                  <a:pt x="80010" y="8890"/>
                </a:lnTo>
                <a:lnTo>
                  <a:pt x="35560" y="8890"/>
                </a:lnTo>
                <a:lnTo>
                  <a:pt x="0" y="17780"/>
                </a:lnTo>
                <a:lnTo>
                  <a:pt x="35560" y="17780"/>
                </a:lnTo>
                <a:lnTo>
                  <a:pt x="71120" y="17780"/>
                </a:lnTo>
                <a:lnTo>
                  <a:pt x="106680" y="17780"/>
                </a:lnTo>
                <a:lnTo>
                  <a:pt x="152400" y="17780"/>
                </a:lnTo>
                <a:lnTo>
                  <a:pt x="187960" y="17780"/>
                </a:lnTo>
                <a:lnTo>
                  <a:pt x="223520" y="26670"/>
                </a:lnTo>
                <a:lnTo>
                  <a:pt x="259080" y="26670"/>
                </a:lnTo>
                <a:lnTo>
                  <a:pt x="294640" y="26670"/>
                </a:lnTo>
                <a:lnTo>
                  <a:pt x="339090" y="26670"/>
                </a:lnTo>
                <a:lnTo>
                  <a:pt x="374650" y="26670"/>
                </a:lnTo>
                <a:lnTo>
                  <a:pt x="411480" y="26670"/>
                </a:lnTo>
                <a:lnTo>
                  <a:pt x="447040" y="35560"/>
                </a:lnTo>
                <a:lnTo>
                  <a:pt x="491490" y="35560"/>
                </a:lnTo>
                <a:lnTo>
                  <a:pt x="527050" y="35560"/>
                </a:lnTo>
                <a:lnTo>
                  <a:pt x="571500" y="35560"/>
                </a:lnTo>
                <a:lnTo>
                  <a:pt x="607060" y="35560"/>
                </a:lnTo>
                <a:lnTo>
                  <a:pt x="642620" y="35560"/>
                </a:lnTo>
                <a:lnTo>
                  <a:pt x="678180" y="35560"/>
                </a:lnTo>
                <a:lnTo>
                  <a:pt x="695960" y="44450"/>
                </a:lnTo>
                <a:lnTo>
                  <a:pt x="651510" y="44450"/>
                </a:lnTo>
                <a:lnTo>
                  <a:pt x="615950" y="44450"/>
                </a:lnTo>
                <a:lnTo>
                  <a:pt x="571500" y="44450"/>
                </a:lnTo>
                <a:lnTo>
                  <a:pt x="535940" y="44450"/>
                </a:lnTo>
                <a:lnTo>
                  <a:pt x="509270" y="35560"/>
                </a:lnTo>
                <a:lnTo>
                  <a:pt x="464820" y="35560"/>
                </a:lnTo>
                <a:lnTo>
                  <a:pt x="429260" y="35560"/>
                </a:lnTo>
                <a:lnTo>
                  <a:pt x="392430" y="35560"/>
                </a:lnTo>
                <a:lnTo>
                  <a:pt x="356870" y="26670"/>
                </a:lnTo>
                <a:lnTo>
                  <a:pt x="321310" y="26670"/>
                </a:lnTo>
                <a:lnTo>
                  <a:pt x="285750" y="26670"/>
                </a:lnTo>
                <a:lnTo>
                  <a:pt x="250190" y="26670"/>
                </a:lnTo>
                <a:lnTo>
                  <a:pt x="214630" y="26670"/>
                </a:lnTo>
                <a:lnTo>
                  <a:pt x="170180" y="26670"/>
                </a:lnTo>
                <a:lnTo>
                  <a:pt x="124460" y="26670"/>
                </a:lnTo>
                <a:lnTo>
                  <a:pt x="80010" y="35560"/>
                </a:lnTo>
                <a:lnTo>
                  <a:pt x="62230" y="44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MARTINK"/>
          <p:cNvSpPr/>
          <p:nvPr/>
        </p:nvSpPr>
        <p:spPr>
          <a:xfrm>
            <a:off x="6893560" y="3196590"/>
            <a:ext cx="741681" cy="35561"/>
          </a:xfrm>
          <a:custGeom>
            <a:avLst/>
            <a:gdLst/>
            <a:ahLst/>
            <a:cxnLst/>
            <a:rect l="0" t="0" r="0" b="0"/>
            <a:pathLst>
              <a:path w="741681" h="35561">
                <a:moveTo>
                  <a:pt x="660400" y="8890"/>
                </a:moveTo>
                <a:lnTo>
                  <a:pt x="615950" y="8890"/>
                </a:lnTo>
                <a:lnTo>
                  <a:pt x="589280" y="8890"/>
                </a:lnTo>
                <a:lnTo>
                  <a:pt x="544830" y="8890"/>
                </a:lnTo>
                <a:lnTo>
                  <a:pt x="500380" y="8890"/>
                </a:lnTo>
                <a:lnTo>
                  <a:pt x="464820" y="8890"/>
                </a:lnTo>
                <a:lnTo>
                  <a:pt x="429260" y="17780"/>
                </a:lnTo>
                <a:lnTo>
                  <a:pt x="393700" y="17780"/>
                </a:lnTo>
                <a:lnTo>
                  <a:pt x="356870" y="17780"/>
                </a:lnTo>
                <a:lnTo>
                  <a:pt x="312420" y="17780"/>
                </a:lnTo>
                <a:lnTo>
                  <a:pt x="276860" y="17780"/>
                </a:lnTo>
                <a:lnTo>
                  <a:pt x="232410" y="17780"/>
                </a:lnTo>
                <a:lnTo>
                  <a:pt x="187960" y="17780"/>
                </a:lnTo>
                <a:lnTo>
                  <a:pt x="152400" y="26670"/>
                </a:lnTo>
                <a:lnTo>
                  <a:pt x="116840" y="26670"/>
                </a:lnTo>
                <a:lnTo>
                  <a:pt x="88900" y="26670"/>
                </a:lnTo>
                <a:lnTo>
                  <a:pt x="44450" y="26670"/>
                </a:lnTo>
                <a:lnTo>
                  <a:pt x="0" y="26670"/>
                </a:lnTo>
                <a:lnTo>
                  <a:pt x="26670" y="17780"/>
                </a:lnTo>
                <a:lnTo>
                  <a:pt x="71120" y="17780"/>
                </a:lnTo>
                <a:lnTo>
                  <a:pt x="106680" y="8890"/>
                </a:lnTo>
                <a:lnTo>
                  <a:pt x="143510" y="8890"/>
                </a:lnTo>
                <a:lnTo>
                  <a:pt x="179070" y="8890"/>
                </a:lnTo>
                <a:lnTo>
                  <a:pt x="214630" y="8890"/>
                </a:lnTo>
                <a:lnTo>
                  <a:pt x="250190" y="8890"/>
                </a:lnTo>
                <a:lnTo>
                  <a:pt x="285750" y="8890"/>
                </a:lnTo>
                <a:lnTo>
                  <a:pt x="330200" y="8890"/>
                </a:lnTo>
                <a:lnTo>
                  <a:pt x="365760" y="8890"/>
                </a:lnTo>
                <a:lnTo>
                  <a:pt x="402590" y="8890"/>
                </a:lnTo>
                <a:lnTo>
                  <a:pt x="438150" y="8890"/>
                </a:lnTo>
                <a:lnTo>
                  <a:pt x="482600" y="8890"/>
                </a:lnTo>
                <a:lnTo>
                  <a:pt x="518160" y="17780"/>
                </a:lnTo>
                <a:lnTo>
                  <a:pt x="562610" y="17780"/>
                </a:lnTo>
                <a:lnTo>
                  <a:pt x="598170" y="26670"/>
                </a:lnTo>
                <a:lnTo>
                  <a:pt x="633730" y="26670"/>
                </a:lnTo>
                <a:lnTo>
                  <a:pt x="669290" y="35560"/>
                </a:lnTo>
                <a:lnTo>
                  <a:pt x="706120" y="35560"/>
                </a:lnTo>
                <a:lnTo>
                  <a:pt x="741680" y="35560"/>
                </a:lnTo>
                <a:lnTo>
                  <a:pt x="706120" y="26670"/>
                </a:lnTo>
                <a:lnTo>
                  <a:pt x="669290" y="26670"/>
                </a:lnTo>
                <a:lnTo>
                  <a:pt x="624840" y="26670"/>
                </a:lnTo>
                <a:lnTo>
                  <a:pt x="589280" y="26670"/>
                </a:lnTo>
                <a:lnTo>
                  <a:pt x="544830" y="26670"/>
                </a:lnTo>
                <a:lnTo>
                  <a:pt x="509270" y="26670"/>
                </a:lnTo>
                <a:lnTo>
                  <a:pt x="464820" y="26670"/>
                </a:lnTo>
                <a:lnTo>
                  <a:pt x="429260" y="26670"/>
                </a:lnTo>
                <a:lnTo>
                  <a:pt x="393700" y="26670"/>
                </a:lnTo>
                <a:lnTo>
                  <a:pt x="356870" y="26670"/>
                </a:lnTo>
                <a:lnTo>
                  <a:pt x="321310" y="26670"/>
                </a:lnTo>
                <a:lnTo>
                  <a:pt x="285750" y="26670"/>
                </a:lnTo>
                <a:lnTo>
                  <a:pt x="250190" y="26670"/>
                </a:lnTo>
                <a:lnTo>
                  <a:pt x="214630" y="26670"/>
                </a:lnTo>
                <a:lnTo>
                  <a:pt x="170180" y="26670"/>
                </a:lnTo>
                <a:lnTo>
                  <a:pt x="134620" y="35560"/>
                </a:lnTo>
                <a:lnTo>
                  <a:pt x="88900" y="35560"/>
                </a:lnTo>
                <a:lnTo>
                  <a:pt x="53340" y="35560"/>
                </a:lnTo>
                <a:lnTo>
                  <a:pt x="35560" y="35560"/>
                </a:lnTo>
                <a:lnTo>
                  <a:pt x="88900" y="17780"/>
                </a:lnTo>
                <a:lnTo>
                  <a:pt x="134620" y="17780"/>
                </a:lnTo>
                <a:lnTo>
                  <a:pt x="170180" y="8890"/>
                </a:lnTo>
                <a:lnTo>
                  <a:pt x="214630" y="8890"/>
                </a:lnTo>
                <a:lnTo>
                  <a:pt x="250190" y="8890"/>
                </a:lnTo>
                <a:lnTo>
                  <a:pt x="285750" y="0"/>
                </a:lnTo>
                <a:lnTo>
                  <a:pt x="330200" y="0"/>
                </a:lnTo>
                <a:lnTo>
                  <a:pt x="365760" y="0"/>
                </a:lnTo>
                <a:lnTo>
                  <a:pt x="393700" y="0"/>
                </a:lnTo>
                <a:lnTo>
                  <a:pt x="438150" y="0"/>
                </a:lnTo>
                <a:lnTo>
                  <a:pt x="482600" y="8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552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des joueurs / sportif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des joueurs sportifs</a:t>
            </a:r>
          </a:p>
        </p:txBody>
      </p:sp>
    </p:spTree>
    <p:extLst>
      <p:ext uri="{BB962C8B-B14F-4D97-AF65-F5344CB8AC3E}">
        <p14:creationId xmlns:p14="http://schemas.microsoft.com/office/powerpoint/2010/main" val="3265708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dame / paresseux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dame paresseuse</a:t>
            </a:r>
          </a:p>
        </p:txBody>
      </p:sp>
    </p:spTree>
    <p:extLst>
      <p:ext uri="{BB962C8B-B14F-4D97-AF65-F5344CB8AC3E}">
        <p14:creationId xmlns:p14="http://schemas.microsoft.com/office/powerpoint/2010/main" val="4003757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des touristes / gentil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des touristes gentilles</a:t>
            </a:r>
          </a:p>
        </p:txBody>
      </p:sp>
    </p:spTree>
    <p:extLst>
      <p:ext uri="{BB962C8B-B14F-4D97-AF65-F5344CB8AC3E}">
        <p14:creationId xmlns:p14="http://schemas.microsoft.com/office/powerpoint/2010/main" val="4003757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ma chanson / favori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ma chanson favorite</a:t>
            </a:r>
          </a:p>
        </p:txBody>
      </p:sp>
    </p:spTree>
    <p:extLst>
      <p:ext uri="{BB962C8B-B14F-4D97-AF65-F5344CB8AC3E}">
        <p14:creationId xmlns:p14="http://schemas.microsoft.com/office/powerpoint/2010/main" val="2182502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id</a:t>
            </a:r>
            <a:r>
              <a:rPr lang="fr-FR" sz="3600" dirty="0" smtClean="0"/>
              <a:t>ée / bon</a:t>
            </a:r>
            <a:endParaRPr lang="fr-FR" sz="3600" dirty="0" smtClean="0"/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bonne id</a:t>
            </a:r>
            <a:r>
              <a:rPr lang="fr-FR" sz="5400" dirty="0" smtClean="0"/>
              <a:t>ée</a:t>
            </a:r>
            <a:endParaRPr lang="fr-FR" sz="5400" dirty="0" smtClean="0"/>
          </a:p>
        </p:txBody>
      </p:sp>
    </p:spTree>
    <p:extLst>
      <p:ext uri="{BB962C8B-B14F-4D97-AF65-F5344CB8AC3E}">
        <p14:creationId xmlns:p14="http://schemas.microsoft.com/office/powerpoint/2010/main" val="1087309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fille / na</a:t>
            </a:r>
            <a:r>
              <a:rPr lang="fr-FR" sz="3600" dirty="0" smtClean="0"/>
              <a:t>ïf</a:t>
            </a:r>
            <a:endParaRPr lang="fr-FR" sz="3600" dirty="0" smtClean="0"/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fille na</a:t>
            </a:r>
            <a:r>
              <a:rPr lang="fr-FR" sz="5400" dirty="0" smtClean="0"/>
              <a:t>ïve</a:t>
            </a:r>
            <a:endParaRPr lang="fr-FR" sz="5400" dirty="0" smtClean="0"/>
          </a:p>
        </p:txBody>
      </p:sp>
    </p:spTree>
    <p:extLst>
      <p:ext uri="{BB962C8B-B14F-4D97-AF65-F5344CB8AC3E}">
        <p14:creationId xmlns:p14="http://schemas.microsoft.com/office/powerpoint/2010/main" val="2170761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 garçon / intelligent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 garçon intelligent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51416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des livres / difficile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des livres difficiles</a:t>
            </a:r>
          </a:p>
        </p:txBody>
      </p:sp>
    </p:spTree>
    <p:extLst>
      <p:ext uri="{BB962C8B-B14F-4D97-AF65-F5344CB8AC3E}">
        <p14:creationId xmlns:p14="http://schemas.microsoft.com/office/powerpoint/2010/main" val="3580868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prof / intellectuel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prof intellectuelle</a:t>
            </a:r>
          </a:p>
        </p:txBody>
      </p:sp>
    </p:spTree>
    <p:extLst>
      <p:ext uri="{BB962C8B-B14F-4D97-AF65-F5344CB8AC3E}">
        <p14:creationId xmlns:p14="http://schemas.microsoft.com/office/powerpoint/2010/main" val="2715410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activit</a:t>
            </a:r>
            <a:r>
              <a:rPr lang="fr-FR" sz="3600" dirty="0" smtClean="0"/>
              <a:t>é </a:t>
            </a:r>
            <a:r>
              <a:rPr lang="fr-FR" sz="3600" dirty="0" smtClean="0"/>
              <a:t>/ petit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petite activit</a:t>
            </a:r>
            <a:r>
              <a:rPr lang="fr-FR" sz="5400" dirty="0" smtClean="0"/>
              <a:t>é</a:t>
            </a:r>
            <a:endParaRPr lang="fr-FR" sz="5400" dirty="0" smtClean="0"/>
          </a:p>
        </p:txBody>
      </p:sp>
    </p:spTree>
    <p:extLst>
      <p:ext uri="{BB962C8B-B14F-4D97-AF65-F5344CB8AC3E}">
        <p14:creationId xmlns:p14="http://schemas.microsoft.com/office/powerpoint/2010/main" val="3658889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fille / amusant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fille amusante</a:t>
            </a:r>
            <a:endParaRPr lang="fr-FR" sz="5400" dirty="0"/>
          </a:p>
        </p:txBody>
      </p:sp>
      <p:sp>
        <p:nvSpPr>
          <p:cNvPr id="4" name="SMARTINK"/>
          <p:cNvSpPr/>
          <p:nvPr/>
        </p:nvSpPr>
        <p:spPr>
          <a:xfrm>
            <a:off x="2518410" y="3187700"/>
            <a:ext cx="427991" cy="116841"/>
          </a:xfrm>
          <a:custGeom>
            <a:avLst/>
            <a:gdLst/>
            <a:ahLst/>
            <a:cxnLst/>
            <a:rect l="0" t="0" r="0" b="0"/>
            <a:pathLst>
              <a:path w="427991" h="116841">
                <a:moveTo>
                  <a:pt x="392430" y="44450"/>
                </a:moveTo>
                <a:lnTo>
                  <a:pt x="383540" y="26670"/>
                </a:lnTo>
                <a:lnTo>
                  <a:pt x="356870" y="8890"/>
                </a:lnTo>
                <a:lnTo>
                  <a:pt x="312420" y="0"/>
                </a:lnTo>
                <a:lnTo>
                  <a:pt x="276860" y="0"/>
                </a:lnTo>
                <a:lnTo>
                  <a:pt x="241300" y="0"/>
                </a:lnTo>
                <a:lnTo>
                  <a:pt x="205740" y="0"/>
                </a:lnTo>
                <a:lnTo>
                  <a:pt x="168910" y="0"/>
                </a:lnTo>
                <a:lnTo>
                  <a:pt x="133350" y="8890"/>
                </a:lnTo>
                <a:lnTo>
                  <a:pt x="97790" y="8890"/>
                </a:lnTo>
                <a:lnTo>
                  <a:pt x="62230" y="17780"/>
                </a:lnTo>
                <a:lnTo>
                  <a:pt x="17780" y="26670"/>
                </a:lnTo>
                <a:lnTo>
                  <a:pt x="0" y="35560"/>
                </a:lnTo>
                <a:lnTo>
                  <a:pt x="53340" y="44450"/>
                </a:lnTo>
                <a:lnTo>
                  <a:pt x="88900" y="44450"/>
                </a:lnTo>
                <a:lnTo>
                  <a:pt x="124460" y="44450"/>
                </a:lnTo>
                <a:lnTo>
                  <a:pt x="168910" y="44450"/>
                </a:lnTo>
                <a:lnTo>
                  <a:pt x="214630" y="44450"/>
                </a:lnTo>
                <a:lnTo>
                  <a:pt x="259080" y="53340"/>
                </a:lnTo>
                <a:lnTo>
                  <a:pt x="285750" y="53340"/>
                </a:lnTo>
                <a:lnTo>
                  <a:pt x="321310" y="53340"/>
                </a:lnTo>
                <a:lnTo>
                  <a:pt x="365760" y="53340"/>
                </a:lnTo>
                <a:lnTo>
                  <a:pt x="401320" y="53340"/>
                </a:lnTo>
                <a:lnTo>
                  <a:pt x="427990" y="53340"/>
                </a:lnTo>
                <a:lnTo>
                  <a:pt x="392430" y="53340"/>
                </a:lnTo>
                <a:lnTo>
                  <a:pt x="356870" y="53340"/>
                </a:lnTo>
                <a:lnTo>
                  <a:pt x="321310" y="53340"/>
                </a:lnTo>
                <a:lnTo>
                  <a:pt x="285750" y="53340"/>
                </a:lnTo>
                <a:lnTo>
                  <a:pt x="241300" y="53340"/>
                </a:lnTo>
                <a:lnTo>
                  <a:pt x="205740" y="62230"/>
                </a:lnTo>
                <a:lnTo>
                  <a:pt x="168910" y="62230"/>
                </a:lnTo>
                <a:lnTo>
                  <a:pt x="124460" y="71120"/>
                </a:lnTo>
                <a:lnTo>
                  <a:pt x="88900" y="80010"/>
                </a:lnTo>
                <a:lnTo>
                  <a:pt x="62230" y="88900"/>
                </a:lnTo>
                <a:lnTo>
                  <a:pt x="35560" y="88900"/>
                </a:lnTo>
                <a:lnTo>
                  <a:pt x="17780" y="99060"/>
                </a:lnTo>
                <a:lnTo>
                  <a:pt x="44450" y="99060"/>
                </a:lnTo>
                <a:lnTo>
                  <a:pt x="80010" y="99060"/>
                </a:lnTo>
                <a:lnTo>
                  <a:pt x="124460" y="99060"/>
                </a:lnTo>
                <a:lnTo>
                  <a:pt x="160020" y="99060"/>
                </a:lnTo>
                <a:lnTo>
                  <a:pt x="196850" y="99060"/>
                </a:lnTo>
                <a:lnTo>
                  <a:pt x="232410" y="99060"/>
                </a:lnTo>
                <a:lnTo>
                  <a:pt x="267970" y="107950"/>
                </a:lnTo>
                <a:lnTo>
                  <a:pt x="312420" y="107950"/>
                </a:lnTo>
                <a:lnTo>
                  <a:pt x="356870" y="107950"/>
                </a:lnTo>
                <a:lnTo>
                  <a:pt x="392430" y="107950"/>
                </a:lnTo>
                <a:lnTo>
                  <a:pt x="356870" y="116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MARTINK"/>
          <p:cNvSpPr/>
          <p:nvPr/>
        </p:nvSpPr>
        <p:spPr>
          <a:xfrm>
            <a:off x="3714750" y="3241040"/>
            <a:ext cx="518161" cy="187961"/>
          </a:xfrm>
          <a:custGeom>
            <a:avLst/>
            <a:gdLst/>
            <a:ahLst/>
            <a:cxnLst/>
            <a:rect l="0" t="0" r="0" b="0"/>
            <a:pathLst>
              <a:path w="518161" h="187961">
                <a:moveTo>
                  <a:pt x="518160" y="0"/>
                </a:moveTo>
                <a:lnTo>
                  <a:pt x="473710" y="0"/>
                </a:lnTo>
                <a:lnTo>
                  <a:pt x="438150" y="0"/>
                </a:lnTo>
                <a:lnTo>
                  <a:pt x="401320" y="0"/>
                </a:lnTo>
                <a:lnTo>
                  <a:pt x="365760" y="0"/>
                </a:lnTo>
                <a:lnTo>
                  <a:pt x="321310" y="0"/>
                </a:lnTo>
                <a:lnTo>
                  <a:pt x="285750" y="8890"/>
                </a:lnTo>
                <a:lnTo>
                  <a:pt x="250190" y="8890"/>
                </a:lnTo>
                <a:lnTo>
                  <a:pt x="214630" y="17780"/>
                </a:lnTo>
                <a:lnTo>
                  <a:pt x="179070" y="26670"/>
                </a:lnTo>
                <a:lnTo>
                  <a:pt x="133350" y="35560"/>
                </a:lnTo>
                <a:lnTo>
                  <a:pt x="179070" y="35560"/>
                </a:lnTo>
                <a:lnTo>
                  <a:pt x="223520" y="35560"/>
                </a:lnTo>
                <a:lnTo>
                  <a:pt x="259080" y="35560"/>
                </a:lnTo>
                <a:lnTo>
                  <a:pt x="294640" y="35560"/>
                </a:lnTo>
                <a:lnTo>
                  <a:pt x="330200" y="35560"/>
                </a:lnTo>
                <a:lnTo>
                  <a:pt x="365760" y="35560"/>
                </a:lnTo>
                <a:lnTo>
                  <a:pt x="410210" y="45720"/>
                </a:lnTo>
                <a:lnTo>
                  <a:pt x="447040" y="45720"/>
                </a:lnTo>
                <a:lnTo>
                  <a:pt x="482600" y="45720"/>
                </a:lnTo>
                <a:lnTo>
                  <a:pt x="509270" y="35560"/>
                </a:lnTo>
                <a:lnTo>
                  <a:pt x="491490" y="17780"/>
                </a:lnTo>
                <a:lnTo>
                  <a:pt x="447040" y="17780"/>
                </a:lnTo>
                <a:lnTo>
                  <a:pt x="410210" y="8890"/>
                </a:lnTo>
                <a:lnTo>
                  <a:pt x="374650" y="8890"/>
                </a:lnTo>
                <a:lnTo>
                  <a:pt x="339090" y="8890"/>
                </a:lnTo>
                <a:lnTo>
                  <a:pt x="303530" y="8890"/>
                </a:lnTo>
                <a:lnTo>
                  <a:pt x="267970" y="8890"/>
                </a:lnTo>
                <a:lnTo>
                  <a:pt x="232410" y="8890"/>
                </a:lnTo>
                <a:lnTo>
                  <a:pt x="187960" y="8890"/>
                </a:lnTo>
                <a:lnTo>
                  <a:pt x="152400" y="8890"/>
                </a:lnTo>
                <a:lnTo>
                  <a:pt x="115570" y="8890"/>
                </a:lnTo>
                <a:lnTo>
                  <a:pt x="71120" y="8890"/>
                </a:lnTo>
                <a:lnTo>
                  <a:pt x="35560" y="17780"/>
                </a:lnTo>
                <a:lnTo>
                  <a:pt x="0" y="17780"/>
                </a:lnTo>
                <a:lnTo>
                  <a:pt x="44450" y="17780"/>
                </a:lnTo>
                <a:lnTo>
                  <a:pt x="80010" y="17780"/>
                </a:lnTo>
                <a:lnTo>
                  <a:pt x="115570" y="17780"/>
                </a:lnTo>
                <a:lnTo>
                  <a:pt x="152400" y="17780"/>
                </a:lnTo>
                <a:lnTo>
                  <a:pt x="187960" y="17780"/>
                </a:lnTo>
                <a:lnTo>
                  <a:pt x="223520" y="26670"/>
                </a:lnTo>
                <a:lnTo>
                  <a:pt x="259080" y="26670"/>
                </a:lnTo>
                <a:lnTo>
                  <a:pt x="294640" y="35560"/>
                </a:lnTo>
                <a:lnTo>
                  <a:pt x="330200" y="35560"/>
                </a:lnTo>
                <a:lnTo>
                  <a:pt x="365760" y="45720"/>
                </a:lnTo>
                <a:lnTo>
                  <a:pt x="401320" y="45720"/>
                </a:lnTo>
                <a:lnTo>
                  <a:pt x="447040" y="54610"/>
                </a:lnTo>
                <a:lnTo>
                  <a:pt x="455930" y="72390"/>
                </a:lnTo>
                <a:lnTo>
                  <a:pt x="401320" y="72390"/>
                </a:lnTo>
                <a:lnTo>
                  <a:pt x="365760" y="72390"/>
                </a:lnTo>
                <a:lnTo>
                  <a:pt x="330200" y="72390"/>
                </a:lnTo>
                <a:lnTo>
                  <a:pt x="294640" y="81280"/>
                </a:lnTo>
                <a:lnTo>
                  <a:pt x="259080" y="81280"/>
                </a:lnTo>
                <a:lnTo>
                  <a:pt x="214630" y="90170"/>
                </a:lnTo>
                <a:lnTo>
                  <a:pt x="179070" y="90170"/>
                </a:lnTo>
                <a:lnTo>
                  <a:pt x="143510" y="99060"/>
                </a:lnTo>
                <a:lnTo>
                  <a:pt x="106680" y="107950"/>
                </a:lnTo>
                <a:lnTo>
                  <a:pt x="62230" y="125730"/>
                </a:lnTo>
                <a:lnTo>
                  <a:pt x="44450" y="134620"/>
                </a:lnTo>
                <a:lnTo>
                  <a:pt x="35560" y="152400"/>
                </a:lnTo>
                <a:lnTo>
                  <a:pt x="44450" y="170180"/>
                </a:lnTo>
                <a:lnTo>
                  <a:pt x="62230" y="1879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MARTINK"/>
          <p:cNvSpPr/>
          <p:nvPr/>
        </p:nvSpPr>
        <p:spPr>
          <a:xfrm>
            <a:off x="6751320" y="3214370"/>
            <a:ext cx="589281" cy="205741"/>
          </a:xfrm>
          <a:custGeom>
            <a:avLst/>
            <a:gdLst/>
            <a:ahLst/>
            <a:cxnLst/>
            <a:rect l="0" t="0" r="0" b="0"/>
            <a:pathLst>
              <a:path w="589281" h="205741">
                <a:moveTo>
                  <a:pt x="562610" y="17780"/>
                </a:moveTo>
                <a:lnTo>
                  <a:pt x="516890" y="0"/>
                </a:lnTo>
                <a:lnTo>
                  <a:pt x="481330" y="0"/>
                </a:lnTo>
                <a:lnTo>
                  <a:pt x="445770" y="0"/>
                </a:lnTo>
                <a:lnTo>
                  <a:pt x="410210" y="0"/>
                </a:lnTo>
                <a:lnTo>
                  <a:pt x="365760" y="0"/>
                </a:lnTo>
                <a:lnTo>
                  <a:pt x="330200" y="0"/>
                </a:lnTo>
                <a:lnTo>
                  <a:pt x="294640" y="8890"/>
                </a:lnTo>
                <a:lnTo>
                  <a:pt x="248920" y="8890"/>
                </a:lnTo>
                <a:lnTo>
                  <a:pt x="213360" y="17780"/>
                </a:lnTo>
                <a:lnTo>
                  <a:pt x="177800" y="17780"/>
                </a:lnTo>
                <a:lnTo>
                  <a:pt x="142240" y="26670"/>
                </a:lnTo>
                <a:lnTo>
                  <a:pt x="97790" y="35560"/>
                </a:lnTo>
                <a:lnTo>
                  <a:pt x="62230" y="44450"/>
                </a:lnTo>
                <a:lnTo>
                  <a:pt x="26670" y="53340"/>
                </a:lnTo>
                <a:lnTo>
                  <a:pt x="0" y="62230"/>
                </a:lnTo>
                <a:lnTo>
                  <a:pt x="44450" y="72390"/>
                </a:lnTo>
                <a:lnTo>
                  <a:pt x="88900" y="72390"/>
                </a:lnTo>
                <a:lnTo>
                  <a:pt x="133350" y="72390"/>
                </a:lnTo>
                <a:lnTo>
                  <a:pt x="168910" y="72390"/>
                </a:lnTo>
                <a:lnTo>
                  <a:pt x="204470" y="72390"/>
                </a:lnTo>
                <a:lnTo>
                  <a:pt x="240030" y="72390"/>
                </a:lnTo>
                <a:lnTo>
                  <a:pt x="276860" y="72390"/>
                </a:lnTo>
                <a:lnTo>
                  <a:pt x="321310" y="72390"/>
                </a:lnTo>
                <a:lnTo>
                  <a:pt x="356870" y="72390"/>
                </a:lnTo>
                <a:lnTo>
                  <a:pt x="392430" y="72390"/>
                </a:lnTo>
                <a:lnTo>
                  <a:pt x="427990" y="72390"/>
                </a:lnTo>
                <a:lnTo>
                  <a:pt x="463550" y="72390"/>
                </a:lnTo>
                <a:lnTo>
                  <a:pt x="508000" y="72390"/>
                </a:lnTo>
                <a:lnTo>
                  <a:pt x="553720" y="81280"/>
                </a:lnTo>
                <a:lnTo>
                  <a:pt x="589280" y="81280"/>
                </a:lnTo>
                <a:lnTo>
                  <a:pt x="544830" y="72390"/>
                </a:lnTo>
                <a:lnTo>
                  <a:pt x="508000" y="72390"/>
                </a:lnTo>
                <a:lnTo>
                  <a:pt x="463550" y="72390"/>
                </a:lnTo>
                <a:lnTo>
                  <a:pt x="419100" y="72390"/>
                </a:lnTo>
                <a:lnTo>
                  <a:pt x="383540" y="72390"/>
                </a:lnTo>
                <a:lnTo>
                  <a:pt x="347980" y="62230"/>
                </a:lnTo>
                <a:lnTo>
                  <a:pt x="312420" y="62230"/>
                </a:lnTo>
                <a:lnTo>
                  <a:pt x="276860" y="62230"/>
                </a:lnTo>
                <a:lnTo>
                  <a:pt x="240030" y="62230"/>
                </a:lnTo>
                <a:lnTo>
                  <a:pt x="204470" y="62230"/>
                </a:lnTo>
                <a:lnTo>
                  <a:pt x="168910" y="62230"/>
                </a:lnTo>
                <a:lnTo>
                  <a:pt x="133350" y="62230"/>
                </a:lnTo>
                <a:lnTo>
                  <a:pt x="88900" y="62230"/>
                </a:lnTo>
                <a:lnTo>
                  <a:pt x="53340" y="62230"/>
                </a:lnTo>
                <a:lnTo>
                  <a:pt x="35560" y="62230"/>
                </a:lnTo>
                <a:lnTo>
                  <a:pt x="53340" y="53340"/>
                </a:lnTo>
                <a:lnTo>
                  <a:pt x="88900" y="44450"/>
                </a:lnTo>
                <a:lnTo>
                  <a:pt x="133350" y="35560"/>
                </a:lnTo>
                <a:lnTo>
                  <a:pt x="160020" y="35560"/>
                </a:lnTo>
                <a:lnTo>
                  <a:pt x="195580" y="35560"/>
                </a:lnTo>
                <a:lnTo>
                  <a:pt x="231140" y="35560"/>
                </a:lnTo>
                <a:lnTo>
                  <a:pt x="267970" y="35560"/>
                </a:lnTo>
                <a:lnTo>
                  <a:pt x="303530" y="35560"/>
                </a:lnTo>
                <a:lnTo>
                  <a:pt x="347980" y="35560"/>
                </a:lnTo>
                <a:lnTo>
                  <a:pt x="383540" y="35560"/>
                </a:lnTo>
                <a:lnTo>
                  <a:pt x="419100" y="35560"/>
                </a:lnTo>
                <a:lnTo>
                  <a:pt x="454660" y="35560"/>
                </a:lnTo>
                <a:lnTo>
                  <a:pt x="499110" y="35560"/>
                </a:lnTo>
                <a:lnTo>
                  <a:pt x="463550" y="35560"/>
                </a:lnTo>
                <a:lnTo>
                  <a:pt x="419100" y="35560"/>
                </a:lnTo>
                <a:lnTo>
                  <a:pt x="383540" y="35560"/>
                </a:lnTo>
                <a:lnTo>
                  <a:pt x="347980" y="35560"/>
                </a:lnTo>
                <a:lnTo>
                  <a:pt x="312420" y="44450"/>
                </a:lnTo>
                <a:lnTo>
                  <a:pt x="276860" y="44450"/>
                </a:lnTo>
                <a:lnTo>
                  <a:pt x="231140" y="53340"/>
                </a:lnTo>
                <a:lnTo>
                  <a:pt x="195580" y="62230"/>
                </a:lnTo>
                <a:lnTo>
                  <a:pt x="160020" y="62230"/>
                </a:lnTo>
                <a:lnTo>
                  <a:pt x="115570" y="72390"/>
                </a:lnTo>
                <a:lnTo>
                  <a:pt x="71120" y="90170"/>
                </a:lnTo>
                <a:lnTo>
                  <a:pt x="53340" y="99060"/>
                </a:lnTo>
                <a:lnTo>
                  <a:pt x="53340" y="116840"/>
                </a:lnTo>
                <a:lnTo>
                  <a:pt x="106680" y="152400"/>
                </a:lnTo>
                <a:lnTo>
                  <a:pt x="151130" y="161290"/>
                </a:lnTo>
                <a:lnTo>
                  <a:pt x="186690" y="179070"/>
                </a:lnTo>
                <a:lnTo>
                  <a:pt x="231140" y="196850"/>
                </a:lnTo>
                <a:lnTo>
                  <a:pt x="24892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36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 chien / grand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 grand chien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80846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chatte / petit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petite chatte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36397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 ordinateur / nouveau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 nouvel ordinateur</a:t>
            </a:r>
          </a:p>
          <a:p>
            <a:pPr algn="ctr"/>
            <a:r>
              <a:rPr lang="fr-FR" sz="5400" dirty="0" smtClean="0"/>
              <a:t>SMV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61125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journ</a:t>
            </a:r>
            <a:r>
              <a:rPr lang="fr-FR" sz="3600" dirty="0" smtClean="0"/>
              <a:t>ée </a:t>
            </a:r>
            <a:r>
              <a:rPr lang="fr-FR" sz="3600" dirty="0" smtClean="0"/>
              <a:t>/ sympa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journ</a:t>
            </a:r>
            <a:r>
              <a:rPr lang="fr-FR" sz="5400" dirty="0" smtClean="0"/>
              <a:t>ée sympa</a:t>
            </a:r>
            <a:endParaRPr lang="fr-FR" sz="5400" dirty="0" smtClean="0"/>
          </a:p>
        </p:txBody>
      </p:sp>
    </p:spTree>
    <p:extLst>
      <p:ext uri="{BB962C8B-B14F-4D97-AF65-F5344CB8AC3E}">
        <p14:creationId xmlns:p14="http://schemas.microsoft.com/office/powerpoint/2010/main" val="155856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 p</a:t>
            </a:r>
            <a:r>
              <a:rPr lang="fr-FR" sz="3600" dirty="0" smtClean="0"/>
              <a:t>ère </a:t>
            </a:r>
            <a:r>
              <a:rPr lang="fr-FR" sz="3600" dirty="0" smtClean="0"/>
              <a:t>/ jeune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 jeune p</a:t>
            </a:r>
            <a:r>
              <a:rPr lang="fr-FR" sz="5400" dirty="0" smtClean="0"/>
              <a:t>ère</a:t>
            </a:r>
            <a:endParaRPr lang="fr-FR" sz="5400" dirty="0" smtClean="0"/>
          </a:p>
        </p:txBody>
      </p:sp>
    </p:spTree>
    <p:extLst>
      <p:ext uri="{BB962C8B-B14F-4D97-AF65-F5344CB8AC3E}">
        <p14:creationId xmlns:p14="http://schemas.microsoft.com/office/powerpoint/2010/main" val="1712704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une gomme / vert</a:t>
            </a:r>
          </a:p>
          <a:p>
            <a:pPr algn="ctr"/>
            <a:endParaRPr lang="fr-FR" sz="3600" dirty="0"/>
          </a:p>
          <a:p>
            <a:pPr algn="ctr"/>
            <a:r>
              <a:rPr lang="fr-FR" sz="5400" dirty="0" smtClean="0"/>
              <a:t>une gomme verte</a:t>
            </a:r>
          </a:p>
        </p:txBody>
      </p:sp>
    </p:spTree>
    <p:extLst>
      <p:ext uri="{BB962C8B-B14F-4D97-AF65-F5344CB8AC3E}">
        <p14:creationId xmlns:p14="http://schemas.microsoft.com/office/powerpoint/2010/main" val="321809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39</TotalTime>
  <Words>196</Words>
  <Application>Microsoft Macintosh PowerPoint</Application>
  <PresentationFormat>On-screen Show (4:3)</PresentationFormat>
  <Paragraphs>87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Angles</vt:lpstr>
      <vt:lpstr>Révision des adjectifs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#9</vt:lpstr>
      <vt:lpstr>#10</vt:lpstr>
      <vt:lpstr>#11</vt:lpstr>
      <vt:lpstr>#12</vt:lpstr>
      <vt:lpstr>#13</vt:lpstr>
      <vt:lpstr>#14</vt:lpstr>
      <vt:lpstr>#15</vt:lpstr>
      <vt:lpstr>#16</vt:lpstr>
      <vt:lpstr>#17</vt:lpstr>
      <vt:lpstr>#18</vt:lpstr>
      <vt:lpstr>#19</vt:lpstr>
      <vt:lpstr>#20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Révision des adjectifs</dc:title>
  <dc:creator>Edouard Smith</dc:creator>
  <cp:lastModifiedBy>Edouard Smith</cp:lastModifiedBy>
  <cp:revision>5</cp:revision>
  <dcterms:created xsi:type="dcterms:W3CDTF">2014-09-24T10:46:58Z</dcterms:created>
  <dcterms:modified xsi:type="dcterms:W3CDTF">2014-09-24T11:26:05Z</dcterms:modified>
</cp:coreProperties>
</file>